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sldIdLst>
    <p:sldId id="256" r:id="rId2"/>
    <p:sldId id="260" r:id="rId3"/>
    <p:sldId id="257" r:id="rId4"/>
    <p:sldId id="258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59" r:id="rId18"/>
  </p:sldIdLst>
  <p:sldSz cx="7620000" cy="5715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150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935302"/>
            <a:ext cx="6477000" cy="1989667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00" y="3001698"/>
            <a:ext cx="5715000" cy="1379802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9D3F-3133-4899-86A1-D71038B7756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E081-0FF8-4F4B-A2D3-CB0A7200E0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44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9D3F-3133-4899-86A1-D71038B7756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E081-0FF8-4F4B-A2D3-CB0A7200E0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654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53063" y="304271"/>
            <a:ext cx="1643063" cy="48431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875" y="304271"/>
            <a:ext cx="4833938" cy="484319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9D3F-3133-4899-86A1-D71038B7756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E081-0FF8-4F4B-A2D3-CB0A7200E0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573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9D3F-3133-4899-86A1-D71038B7756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E081-0FF8-4F4B-A2D3-CB0A7200E0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588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907" y="1424783"/>
            <a:ext cx="6572250" cy="2377281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07" y="3824554"/>
            <a:ext cx="6572250" cy="1250156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9D3F-3133-4899-86A1-D71038B7756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E081-0FF8-4F4B-A2D3-CB0A7200E0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21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3875" y="1521354"/>
            <a:ext cx="3238500" cy="362611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7625" y="1521354"/>
            <a:ext cx="3238500" cy="362611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9D3F-3133-4899-86A1-D71038B7756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E081-0FF8-4F4B-A2D3-CB0A7200E0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46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867" y="304272"/>
            <a:ext cx="6572250" cy="110463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868" y="1400969"/>
            <a:ext cx="3223617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868" y="2087563"/>
            <a:ext cx="3223617" cy="307049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57625" y="1400969"/>
            <a:ext cx="3239493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7625" y="2087563"/>
            <a:ext cx="3239493" cy="307049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9D3F-3133-4899-86A1-D71038B7756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E081-0FF8-4F4B-A2D3-CB0A7200E0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135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9D3F-3133-4899-86A1-D71038B7756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E081-0FF8-4F4B-A2D3-CB0A7200E0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956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9D3F-3133-4899-86A1-D71038B7756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E081-0FF8-4F4B-A2D3-CB0A7200E0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392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868" y="381000"/>
            <a:ext cx="2457648" cy="13335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9493" y="822856"/>
            <a:ext cx="3857625" cy="406135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868" y="1714500"/>
            <a:ext cx="2457648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9D3F-3133-4899-86A1-D71038B7756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E081-0FF8-4F4B-A2D3-CB0A7200E0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30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868" y="381000"/>
            <a:ext cx="2457648" cy="13335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39493" y="822856"/>
            <a:ext cx="3857625" cy="4061354"/>
          </a:xfrm>
        </p:spPr>
        <p:txBody>
          <a:bodyPr anchor="t"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868" y="1714500"/>
            <a:ext cx="2457648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9D3F-3133-4899-86A1-D71038B7756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E081-0FF8-4F4B-A2D3-CB0A7200E0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05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3875" y="304272"/>
            <a:ext cx="657225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875" y="1521354"/>
            <a:ext cx="657225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3875" y="5296960"/>
            <a:ext cx="17145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B9D3F-3133-4899-86A1-D71038B7756D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4125" y="5296960"/>
            <a:ext cx="257175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625" y="5296960"/>
            <a:ext cx="17145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2E081-0FF8-4F4B-A2D3-CB0A7200E0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57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1431" y="963261"/>
            <a:ext cx="6728867" cy="2687359"/>
          </a:xfrm>
        </p:spPr>
        <p:txBody>
          <a:bodyPr>
            <a:normAutofit/>
          </a:bodyPr>
          <a:lstStyle/>
          <a:p>
            <a:r>
              <a:rPr lang="ru-RU" sz="3600" b="1" dirty="0"/>
              <a:t>О </a:t>
            </a:r>
            <a:r>
              <a:rPr lang="ru-RU" sz="3600" b="1" dirty="0" smtClean="0"/>
              <a:t>подготовке документов, </a:t>
            </a:r>
            <a:r>
              <a:rPr lang="ru-RU" sz="3600" b="1" dirty="0"/>
              <a:t>необходимых для проведения </a:t>
            </a:r>
            <a:r>
              <a:rPr lang="ru-RU" sz="3600" b="1" dirty="0" err="1"/>
              <a:t>аккредитационной</a:t>
            </a:r>
            <a:r>
              <a:rPr lang="ru-RU" sz="3600" b="1" dirty="0"/>
              <a:t> экспертизы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16866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608" y="175412"/>
            <a:ext cx="7223295" cy="5321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785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23" y="144620"/>
            <a:ext cx="7360681" cy="546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386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786" y="99139"/>
            <a:ext cx="6644230" cy="5615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652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583" y="86816"/>
            <a:ext cx="7140260" cy="547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4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08" y="689072"/>
            <a:ext cx="7315736" cy="3750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351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220" y="154036"/>
            <a:ext cx="6073786" cy="544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063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91" y="725935"/>
            <a:ext cx="7321996" cy="469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267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9570" y="227490"/>
            <a:ext cx="6572250" cy="1104636"/>
          </a:xfrm>
        </p:spPr>
        <p:txBody>
          <a:bodyPr/>
          <a:lstStyle/>
          <a:p>
            <a:r>
              <a:rPr lang="ru-RU" dirty="0" smtClean="0"/>
              <a:t>Опись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4812" y="458884"/>
            <a:ext cx="5221231" cy="4950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769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6549" y="199569"/>
            <a:ext cx="6572250" cy="1104636"/>
          </a:xfrm>
        </p:spPr>
        <p:txBody>
          <a:bodyPr/>
          <a:lstStyle/>
          <a:p>
            <a:r>
              <a:rPr lang="ru-RU" dirty="0" smtClean="0"/>
              <a:t>Запрос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0258" y="275618"/>
            <a:ext cx="5425333" cy="51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049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положения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3875" y="1521354"/>
            <a:ext cx="6572250" cy="393712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Пакет документов готовится на каждую образовательную программу, представленную к аккредитации</a:t>
            </a:r>
          </a:p>
          <a:p>
            <a:r>
              <a:rPr lang="ru-RU" dirty="0" smtClean="0"/>
              <a:t>Предложение: подготовить пакет частично в электронном, частично в бумажном виде</a:t>
            </a:r>
          </a:p>
          <a:p>
            <a:r>
              <a:rPr lang="ru-RU" dirty="0" smtClean="0"/>
              <a:t>Электронные документы должны быть заверены электронной </a:t>
            </a:r>
            <a:r>
              <a:rPr lang="ru-RU" dirty="0"/>
              <a:t>цифровой подписью </a:t>
            </a:r>
            <a:r>
              <a:rPr lang="ru-RU" dirty="0" smtClean="0"/>
              <a:t>ректора</a:t>
            </a:r>
          </a:p>
          <a:p>
            <a:r>
              <a:rPr lang="ru-RU" dirty="0" smtClean="0"/>
              <a:t>Бумажные документы заверяются в соответствии </a:t>
            </a:r>
            <a:r>
              <a:rPr lang="ru-RU" smtClean="0"/>
              <a:t>с приказом </a:t>
            </a:r>
            <a:r>
              <a:rPr lang="ru-RU" dirty="0" smtClean="0"/>
              <a:t>ректора от 13.10.2017 № 1854 «О заверении </a:t>
            </a:r>
            <a:r>
              <a:rPr lang="ru-RU" smtClean="0"/>
              <a:t>документов»</a:t>
            </a:r>
            <a:endParaRPr lang="ru-RU" dirty="0" smtClean="0"/>
          </a:p>
          <a:p>
            <a:r>
              <a:rPr lang="ru-RU" dirty="0" smtClean="0"/>
              <a:t>Ориентировочный срок сбора пакета 15 ноября</a:t>
            </a:r>
          </a:p>
          <a:p>
            <a:r>
              <a:rPr lang="ru-RU" dirty="0" smtClean="0"/>
              <a:t>Необходим проект описи документов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0456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3875" y="94867"/>
            <a:ext cx="6572250" cy="1104636"/>
          </a:xfrm>
        </p:spPr>
        <p:txBody>
          <a:bodyPr/>
          <a:lstStyle/>
          <a:p>
            <a:r>
              <a:rPr lang="ru-RU" dirty="0" smtClean="0"/>
              <a:t>Перечень документов </a:t>
            </a:r>
            <a:r>
              <a:rPr lang="ru-RU" sz="2000" dirty="0"/>
              <a:t>(утв. приказом Минобрнауки России от 09.11.2016 N 1385)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77" y="1137013"/>
            <a:ext cx="7093962" cy="4422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882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975" y="264451"/>
            <a:ext cx="7095107" cy="5274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74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12" y="242416"/>
            <a:ext cx="6988187" cy="541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52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438" y="353952"/>
            <a:ext cx="6537277" cy="5034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226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" y="523875"/>
            <a:ext cx="7286625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696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40" y="600294"/>
            <a:ext cx="6860864" cy="4609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1881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1192</TotalTime>
  <Words>85</Words>
  <Application>Microsoft Office PowerPoint</Application>
  <PresentationFormat>Произвольный</PresentationFormat>
  <Paragraphs>11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Тема Office</vt:lpstr>
      <vt:lpstr>О подготовке документов, необходимых для проведения аккредитационной экспертизы </vt:lpstr>
      <vt:lpstr>Запрос</vt:lpstr>
      <vt:lpstr>Общие положения</vt:lpstr>
      <vt:lpstr>Перечень документов (утв. приказом Минобрнауки России от 09.11.2016 N 1385)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Опись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документах к</dc:title>
  <dc:creator>Пользователь Windows</dc:creator>
  <cp:lastModifiedBy>Пользователь Windows</cp:lastModifiedBy>
  <cp:revision>24</cp:revision>
  <dcterms:created xsi:type="dcterms:W3CDTF">2017-10-10T03:50:11Z</dcterms:created>
  <dcterms:modified xsi:type="dcterms:W3CDTF">2017-10-16T03:38:09Z</dcterms:modified>
</cp:coreProperties>
</file>